
<file path=[Content_Types].xml><?xml version="1.0" encoding="utf-8"?>
<Types xmlns="http://schemas.openxmlformats.org/package/2006/content-types">
  <Default Extension="png" ContentType="image/png"/>
  <Default Extension="m4a" ContentType="audio/mp4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3"/>
    <p:restoredTop sz="92987"/>
  </p:normalViewPr>
  <p:slideViewPr>
    <p:cSldViewPr snapToGrid="0" snapToObjects="1">
      <p:cViewPr varScale="1">
        <p:scale>
          <a:sx n="110" d="100"/>
          <a:sy n="110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4a"/><Relationship Id="rId1" Type="http://schemas.openxmlformats.org/officeDocument/2006/relationships/audio" Target="NULL" TargetMode="Externa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FA31E-0AA6-B647-AB5D-55F5325860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Klimaat en leefgewoonten</a:t>
            </a:r>
            <a:endParaRPr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7F68C4-89BF-A549-B0A5-FA27D8C3C3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Spanje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128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30655C-FCE1-A841-98D0-4A4E347F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Diego vertelt … </a:t>
            </a:r>
            <a:endParaRPr dirty="0"/>
          </a:p>
        </p:txBody>
      </p:sp>
      <p:pic>
        <p:nvPicPr>
          <p:cNvPr id="5" name="Spanje.m4a">
            <a:hlinkClick r:id="" action="ppaction://media"/>
            <a:extLst>
              <a:ext uri="{FF2B5EF4-FFF2-40B4-BE49-F238E27FC236}">
                <a16:creationId xmlns:a16="http://schemas.microsoft.com/office/drawing/2014/main" id="{73BE9CA2-BA1E-FE4A-B0BC-509079E8B56F}"/>
              </a:ext>
            </a:extLst>
          </p:cNvPr>
          <p:cNvPicPr>
            <a:picLocks noGrp="1" noChangeAspect="1"/>
          </p:cNvPicPr>
          <p:nvPr>
            <p:ph idx="1"/>
            <a:audioFile r:link="rId1"/>
            <p:extLst>
              <p:ext uri="{DAA4B4D4-6D71-4841-9C94-3DE7FCFB9230}">
                <p14:media xmlns:p14="http://schemas.microsoft.com/office/powerpoint/2010/main" r:embed="rId2">
                  <p14:trim end="8601.451999999999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9588" y="2062283"/>
            <a:ext cx="812800" cy="812800"/>
          </a:xfr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2537FA01-4FE6-2A48-9C1E-9C1E33E582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5217" y="2196884"/>
            <a:ext cx="3924067" cy="35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8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</TotalTime>
  <Words>7</Words>
  <Application>Microsoft Macintosh PowerPoint</Application>
  <PresentationFormat>Breedbeeld</PresentationFormat>
  <Paragraphs>3</Paragraphs>
  <Slides>2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Klimaat en leefgewoonten</vt:lpstr>
      <vt:lpstr>Diego vertelt …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Klimaat en leefgewoonten</dc:title>
  <dc:creator>Hannelore Urkens</dc:creator>
  <cp:lastModifiedBy>Hannelore Urkens</cp:lastModifiedBy>
  <cp:revision>1</cp:revision>
  <dcterms:created xsi:type="dcterms:W3CDTF">2018-03-29T08:09:01Z</dcterms:created>
  <dcterms:modified xsi:type="dcterms:W3CDTF">2018-03-29T08:14:35Z</dcterms:modified>
</cp:coreProperties>
</file>